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934" y="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AC1D5-838A-B0F0-3F7D-7CCE219198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0EF6EB-2188-392C-8492-EDA4917FE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D6282B-0EC4-AD9B-6660-72B9A6BD2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B1C09F-46D1-65D2-B000-32B833F2E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4D36E-05DB-0073-DDB3-77E5FDA22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363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2F755-F52D-9149-62AD-AD71DF099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7D69B7-A179-3B80-B882-D9DD942B5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AB3DB-A747-9265-8558-5C7D8F583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4CFF5-E20A-969D-6470-D51E2437B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927D1-8C3B-6B20-099C-6AFA31E3F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1831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E92F7F-8C0C-018E-973C-B5324EA9A4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D0FECC-BBFB-50D9-B45D-72566C523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DAE99B-8E9F-5C75-2B0D-B4403D49D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11575-1C69-4F3B-47CA-C2890FF39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1A277-AB94-997F-5649-392798205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083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672D4-BC40-C80E-D0B7-EF8DBDA23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1A325-5235-FF11-6E7D-7AC4D8D39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BFB0A-5F0F-239A-6437-BB8085727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8507D-A965-6988-3137-4D9354824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82A62-6D9F-A01E-5EEE-ECE7079EE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232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8ADE5-4D15-C83C-DF70-4A7B59006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8CAB77-4C22-D65B-5D43-87561F2F9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05180-5ECC-6B06-E8B5-5E66A77A0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9A9E8-043D-7EDC-2815-428243D53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AEB09-15C4-3833-D7C1-D39F9309A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9031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DE786-6540-2791-455E-33C4D423F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35E91-9F1D-7201-F051-583E8BE1E2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F63F96-CC53-6BE6-3947-D9ED0727D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1E1C4D-1CD8-103A-12B6-828AC0A42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A2DBA5-178E-2358-7801-5129DF22E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0BE9D-48C0-C505-4F65-E4FE82D62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6778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E3B72-9F9D-0F07-673F-A21472BFF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3929C4-F504-F7AC-4570-FC20C7A58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F4F424-669C-57C8-BA7D-0027871E5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4121A3-3C70-1157-7E4E-BEB1155044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108453-80C1-5025-6EDF-E27EFB994D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DA86A4-0E82-22D4-275F-7EBDC639D3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47D3AE-6820-8AD4-9AAF-0A99543B6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FD7817-B084-0CE5-32BA-C847D58CA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6782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98758-7A6D-A6C9-A402-A6165BBEE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07ED5D-04DE-6B4A-D6F3-E85B5A075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040F98-C4A3-C666-86CA-C5CAE926E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CDAA48-301B-E3CF-FCF0-850C6228E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814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00DCDA-D4BB-4D41-499C-1366B7966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843E37-CF6D-5457-E031-14944967A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7576E0-4737-165A-D119-E902F31ED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54531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04D12-5986-B398-FA46-6EDD12086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BF9FA-75D7-3FB3-4A05-03264881B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7C5654-D254-F982-243C-AE6FC9CB76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C893DD-9B62-6D23-548C-218EE2D1E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0FF35-C784-CB88-4E54-42E367F3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5F25CE-05A7-622A-AA9B-4558CB4A2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0829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0014-DA57-F57D-74A5-5C7633AFC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0C8456-CE3B-4262-688C-D26EBD8929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95C6F-7931-932B-3A81-FD15F8FEE4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5D4BBC-9D26-84AE-1866-BEA0B1A05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B1592-A918-09EA-600D-4FCEE6B38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462A7-523A-5B49-D9FE-94D072C87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9761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1ED8A2-D0DE-122F-577D-D6F4C7946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D27743-505F-CEB2-9AC0-C88C1C9604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31C15-1E0C-8BFE-108F-E9C7B163FE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E9FE6-7FFE-400B-9A9A-AB2444FAD941}" type="datetimeFigureOut">
              <a:rPr lang="en-IN" smtClean="0"/>
              <a:t>11-09-2024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73F78-9C2B-93C1-59F8-A832E13B61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EECAB-8C2D-C433-B775-C0C80BB80B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193339-4ADD-497C-8904-91CA3B2EC75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092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1D43C-E3C7-851B-11FB-7F300EF6BD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AWS 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309932-4639-E24C-8AA0-C3B2D11AE1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Minor Project-1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9251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54D5F-76A0-2642-D175-C17C1EED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Lab-7-AMIs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5FD9E-EA75-EF2F-76FC-0C967DCD1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an AMI of your running instance.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531B3E-F968-0F7B-9C6E-F5AAD26F4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327" y="2593975"/>
            <a:ext cx="3781425" cy="221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836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24D0C-CE7F-2410-E23F-60226AD3D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Lab-8-Load Balancers</a:t>
            </a:r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A2226-DEE8-1E5A-F31A-F7EB824E6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two ec2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instaces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install nginx server on one machine and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apache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on server 2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 both the severs over browser and check if their web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pageis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visible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one load balancers(app/classics) and attach both the instances with the load balancers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 only port 80 in LB security groups and also make the SG of your instances to receive request from LB only on port 80.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E867B9-4059-B5FE-8BDF-E8F59A9B8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25" y="4001294"/>
            <a:ext cx="5106035" cy="296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7348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F54F5-6126-2793-8598-CB86321E6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Lab-9-Auto scaling group and LT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56834E-5D85-72F9-C4A0-268251ECF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one launch template with ubuntu server 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an auto scaling group and attach the above created as 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Keep the size of instances as Min = 1 , Max = 3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Try to change the max capacity and see the new instance should get created.</a:t>
            </a:r>
          </a:p>
          <a:p>
            <a:pPr marL="0" indent="0">
              <a:lnSpc>
                <a:spcPct val="115000"/>
              </a:lnSpc>
              <a:spcAft>
                <a:spcPts val="1000"/>
              </a:spcAft>
              <a:buNone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BC6492-6975-C403-FB6B-086BCBC49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810" y="4119880"/>
            <a:ext cx="3680460" cy="219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796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D56ED-0E79-FA2B-6111-37D668278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Lab-10-RDS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CBFCA2-1619-3B9B-E111-83D3890D1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Provision an RDS instance 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Open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MySql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port in the connected SG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 this RDS from  your EC2 instance.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F5F1AD-A173-6FAF-1198-A0B40FBCB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230" y="3841433"/>
            <a:ext cx="4152900" cy="23355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DFAE02-50D4-84F2-A398-49C927E9C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3445" y="3268980"/>
            <a:ext cx="5731510" cy="3223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76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B0EBF-368D-22AC-9558-9234301F9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Lab-1-IAM hands 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83C5C-3DCB-26F2-72BD-C8F7FFA4A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Setup the MFA for root user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 new user with console access and check its default permissions 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Assign only ec2 permissions t this user and navigate to diff services with this user acc. Check if u can work with any other services except ec2.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 the admin privileges to this user.  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5351D7-744C-20F2-D0A1-049E29A37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2330" y="4081001"/>
            <a:ext cx="3961765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884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E0187-64C7-3228-7665-DBC93540B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Lab-2-Billing Alarm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4CC62-91B9-D1ED-7D18-F901C5715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Setup the billing alarm for your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to get a notification whenever you cross the billing threshold.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2D0613-1CC5-B920-A08F-2E186BD35A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0580" y="2597467"/>
            <a:ext cx="2910840" cy="1663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586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1886B-2DB6-8010-AA3B-C493CCD7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Lab-3-S3 Bucket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6DCF4-1EE9-723A-E3D5-71E127677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an s3 bucket make sure to give it a unique name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Upload some test files/folder in the bucket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access the file over the browser using its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url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 should give error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 the permissions of the file and the bucket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Make the object public and access it again over the browser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FA5B43-7B1D-9BE8-A125-C7BB81862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247" y="4461510"/>
            <a:ext cx="3842385" cy="22021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BC9F1F-5043-26FB-153A-4A4BA06BA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340" y="4347845"/>
            <a:ext cx="3794760" cy="214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441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ABE5E-D2E7-8876-4B4A-E98557296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5072B-0A31-FDE8-4386-BB59A5B96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Enable versioning of the object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 text file and upload the updated version to the bucket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 the content of the current file and the previous version of the txt file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7CCAD9-EF9E-04AB-A4AB-B6F26EEFF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709987"/>
            <a:ext cx="3978275" cy="23031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2B3967-324A-A743-0CB7-A4BFAD2DE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3130" y="4104322"/>
            <a:ext cx="3030220" cy="184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478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C9305-22E8-C18C-511E-1526A323E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F756A-6D78-26A9-BF44-49D39B4D7C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Delete the text file from the bucket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 the browser the deleted file from the versioning.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80EFE1-391E-2973-F768-64E2373CB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732" y="4301490"/>
            <a:ext cx="3274695" cy="20104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4A9634-30C7-0394-C770-1606AC85B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7575" y="4001294"/>
            <a:ext cx="3607435" cy="222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077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12E62-5153-1A8C-6EB0-505A1FEC9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Lab-4-EC2 Instance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CE61D8-C9EC-63AE-7A1E-59C4FA4DE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Launch the ec-2 instance of the type t2.micro with ubuntu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(free tier)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 the required port in the security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grps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 that you can access it from outside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 this instance from your machine using putty/other ssh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softwares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endParaRPr lang="en-I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14A3DE-6E62-68D1-5E1B-CED3141C9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575" y="4001294"/>
            <a:ext cx="2970530" cy="184023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6BD7A3-90BF-47E7-A13F-4F1EB689F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1320" y="4016534"/>
            <a:ext cx="3383280" cy="192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94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5A681-C5F8-C513-27A6-377A560FF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Lab-5-Security Groups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94995-ABEA-7458-4166-AA2C94409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 new SG and name it as “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mynewsg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”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Check the default rules in this SG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Allow inbound port 80 and 22 from your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ip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address 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Select a range (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ip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/28) so that any changes in your dynamic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ip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will not impact the rule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Attach this new SG to your existing ec2 instance and try to access the server no(SSH).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8CC36E-7B5D-EFBE-3F14-A9E7316CC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390" y="4241165"/>
            <a:ext cx="3848100" cy="22517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47E6B71-F424-207D-F549-C8FD55570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2815" y="4497070"/>
            <a:ext cx="3448050" cy="199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33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215B1-4495-9431-4E19-8E7D11089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Lab-6-Volumes and Snapshots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C923E-2611-85B7-EF5A-5583FE099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one 5gb volume and attach it with the running ec2 instance 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Increase the size of the this volume it 8gb and check it in the instance 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Extend the size of this of this volume inside the </a:t>
            </a:r>
            <a:r>
              <a:rPr lang="en-IN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linux</a:t>
            </a: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machine</a:t>
            </a:r>
          </a:p>
          <a:p>
            <a:pPr marL="34290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 a screen shot of this volume and delete it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en-IN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Create a new volume with the snapshot and attach it to the server just like the step1.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E134AA-BED5-61D6-26F4-4B4C5F9CD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091940"/>
            <a:ext cx="3947160" cy="22199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464201-07B9-37D1-8B3E-5C9CDCF98A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8030" y="4283075"/>
            <a:ext cx="3634740" cy="204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743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532</Words>
  <Application>Microsoft Office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Symbol</vt:lpstr>
      <vt:lpstr>Office Theme</vt:lpstr>
      <vt:lpstr>AWS </vt:lpstr>
      <vt:lpstr>Lab-1-IAM hands on</vt:lpstr>
      <vt:lpstr>Lab-2-Billing Alarm</vt:lpstr>
      <vt:lpstr>Lab-3-S3 Bucket</vt:lpstr>
      <vt:lpstr>PowerPoint Presentation</vt:lpstr>
      <vt:lpstr>PowerPoint Presentation</vt:lpstr>
      <vt:lpstr>Lab-4-EC2 Instance</vt:lpstr>
      <vt:lpstr>Lab-5-Security Groups</vt:lpstr>
      <vt:lpstr>Lab-6-Volumes and Snapshots</vt:lpstr>
      <vt:lpstr>Lab-7-AMIs</vt:lpstr>
      <vt:lpstr>Lab-8-Load Balancers </vt:lpstr>
      <vt:lpstr>Lab-9-Auto scaling group and LT</vt:lpstr>
      <vt:lpstr>Lab-10-RDS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nallaramsai5@gmail.com</dc:creator>
  <cp:lastModifiedBy>nallaramsai5@gmail.com</cp:lastModifiedBy>
  <cp:revision>1</cp:revision>
  <dcterms:created xsi:type="dcterms:W3CDTF">2024-09-11T06:58:22Z</dcterms:created>
  <dcterms:modified xsi:type="dcterms:W3CDTF">2024-09-11T06:58:22Z</dcterms:modified>
</cp:coreProperties>
</file>

<file path=docProps/thumbnail.jpeg>
</file>